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6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4" autoAdjust="0"/>
  </p:normalViewPr>
  <p:slideViewPr>
    <p:cSldViewPr>
      <p:cViewPr varScale="1">
        <p:scale>
          <a:sx n="103" d="100"/>
          <a:sy n="103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2D5E-0D5B-490B-8949-289216AC0F97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0B54-6276-4550-8592-75BF06F72B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42" y="0"/>
            <a:ext cx="9370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404664"/>
            <a:ext cx="9144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10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3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1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7"/>
            <a:ext cx="9144000" cy="6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7"/>
            <a:ext cx="9144000" cy="6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9144001" cy="610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88639"/>
            <a:ext cx="9144000" cy="59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74637"/>
            <a:ext cx="9143999" cy="612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3999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285728"/>
            <a:ext cx="92869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399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3583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4483" y="-229111"/>
            <a:ext cx="13012966" cy="73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16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3999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9"/>
            <a:ext cx="914399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3999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14290"/>
            <a:ext cx="9144000" cy="591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-28575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1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3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76672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1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1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74638"/>
            <a:ext cx="9144000" cy="61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</cp:revision>
  <dcterms:created xsi:type="dcterms:W3CDTF">2025-04-29T02:21:08Z</dcterms:created>
  <dcterms:modified xsi:type="dcterms:W3CDTF">2025-06-04T04:32:30Z</dcterms:modified>
</cp:coreProperties>
</file>